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2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27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7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2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69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76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03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7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9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72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066D-D399-4BFF-BAAA-EDE6ABDC50F7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AF5CA-F6F7-4A4C-B4D8-5A612CFA6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2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5423" y="2917075"/>
            <a:ext cx="6702476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2400" b="0" i="0" dirty="0" smtClean="0">
                <a:solidFill>
                  <a:schemeClr val="bg2"/>
                </a:solidFill>
                <a:effectLst/>
                <a:latin typeface="Poppins"/>
              </a:rPr>
              <a:t>Proteomics -- Mass Spectrometry -- Methylation</a:t>
            </a:r>
            <a:endParaRPr lang="en-GB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3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/>
          <p:cNvGrpSpPr/>
          <p:nvPr/>
        </p:nvGrpSpPr>
        <p:grpSpPr>
          <a:xfrm>
            <a:off x="4374018" y="444235"/>
            <a:ext cx="7553822" cy="6459091"/>
            <a:chOff x="4374018" y="444235"/>
            <a:chExt cx="7553822" cy="6459091"/>
          </a:xfrm>
        </p:grpSpPr>
        <p:grpSp>
          <p:nvGrpSpPr>
            <p:cNvPr id="110" name="Group 109"/>
            <p:cNvGrpSpPr/>
            <p:nvPr/>
          </p:nvGrpSpPr>
          <p:grpSpPr>
            <a:xfrm rot="6817433">
              <a:off x="4836584" y="249875"/>
              <a:ext cx="3929807" cy="4318527"/>
              <a:chOff x="3553836" y="1250055"/>
              <a:chExt cx="3929807" cy="4318527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rot="4324599">
                <a:off x="5106162" y="3968381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4324599">
                <a:off x="4979926" y="3891810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4324599">
                <a:off x="4508030" y="348711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4324599">
                <a:off x="4660430" y="363951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4324599">
                <a:off x="4812830" y="379191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4324599">
                <a:off x="2987306" y="20469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4324599">
                <a:off x="3139706" y="21993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4324599">
                <a:off x="3292106" y="23517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4324599">
                <a:off x="3444506" y="25041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4324599">
                <a:off x="3596906" y="26565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4324599">
                <a:off x="3749306" y="28089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4324599">
                <a:off x="3901706" y="29613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4324599">
                <a:off x="4054106" y="31137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4324599">
                <a:off x="4206506" y="32661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4324599">
                <a:off x="4358906" y="3418562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4324599">
                <a:off x="3734561" y="19871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4324599">
                <a:off x="3886961" y="21395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4324599">
                <a:off x="4039361" y="22919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4324599">
                <a:off x="4191761" y="24443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4324599">
                <a:off x="4344161" y="25967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4324599">
                <a:off x="4496561" y="27491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4324599">
                <a:off x="4648961" y="29015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4324599">
                <a:off x="4801361" y="30539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4324599">
                <a:off x="4953761" y="32063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4324599">
                <a:off x="5106161" y="33587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4324599">
                <a:off x="5258561" y="35111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4324599">
                <a:off x="5410961" y="36635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4324599">
                <a:off x="5563361" y="38159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4324599">
                <a:off x="5715761" y="3968382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4324599">
                <a:off x="4359444" y="18165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4324599">
                <a:off x="4511844" y="19689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4324599">
                <a:off x="4664244" y="21213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4324599">
                <a:off x="4816644" y="22737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4324599">
                <a:off x="4969044" y="24261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4324599">
                <a:off x="5121444" y="25785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4324599">
                <a:off x="5273844" y="27309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4324599">
                <a:off x="5426244" y="28833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4324599">
                <a:off x="5578644" y="30357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4324599">
                <a:off x="5731044" y="31881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4324599">
                <a:off x="5883444" y="3340585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374018" y="733062"/>
              <a:ext cx="7553822" cy="6170264"/>
              <a:chOff x="4374018" y="733062"/>
              <a:chExt cx="7553822" cy="617026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rot="4324599">
                <a:off x="8600526" y="3696847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4324599">
                <a:off x="8474290" y="3620276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4324599">
                <a:off x="8002394" y="3215584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4324599">
                <a:off x="8154794" y="3367984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4324599">
                <a:off x="8307194" y="3520384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4324599">
                <a:off x="6481670" y="17754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4324599">
                <a:off x="6634070" y="19278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4324599">
                <a:off x="6786470" y="20802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4324599">
                <a:off x="6938870" y="22326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4324599">
                <a:off x="7091270" y="23850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4324599">
                <a:off x="7243670" y="25374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4324599">
                <a:off x="7396070" y="26898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4324599">
                <a:off x="7548470" y="28422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4324599">
                <a:off x="7700870" y="29946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4324599">
                <a:off x="7853270" y="3147028"/>
                <a:ext cx="2166730" cy="10336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4324599">
                <a:off x="7228925" y="17156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4324599">
                <a:off x="7381325" y="18680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4324599">
                <a:off x="7533725" y="20204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4324599">
                <a:off x="7686125" y="21728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4324599">
                <a:off x="7838525" y="23252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4324599">
                <a:off x="7990925" y="24776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4324599">
                <a:off x="8143325" y="26300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4324599">
                <a:off x="8295725" y="27824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4324599">
                <a:off x="8448125" y="29348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4324599">
                <a:off x="8600525" y="30872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4324599">
                <a:off x="8752925" y="32396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4324599">
                <a:off x="8905325" y="33920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4324599">
                <a:off x="9057725" y="35444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4324599">
                <a:off x="9210125" y="3696848"/>
                <a:ext cx="2166730" cy="103366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4324599">
                <a:off x="7853808" y="15450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4324599">
                <a:off x="8006208" y="16974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4324599">
                <a:off x="8158608" y="18498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4324599">
                <a:off x="8311008" y="20022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4324599">
                <a:off x="8463408" y="21546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4324599">
                <a:off x="8615808" y="23070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4324599">
                <a:off x="8768208" y="24594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4324599">
                <a:off x="8920608" y="26118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4324599">
                <a:off x="9073008" y="27642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4324599">
                <a:off x="9225408" y="29166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4324599">
                <a:off x="9377808" y="3069051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4324599">
                <a:off x="9517161" y="3203620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4324599">
                <a:off x="9669562" y="3335578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4324599">
                <a:off x="9821961" y="3487978"/>
                <a:ext cx="2166730" cy="1033669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/>
              <p:cNvGrpSpPr/>
              <p:nvPr/>
            </p:nvGrpSpPr>
            <p:grpSpPr>
              <a:xfrm rot="20940878">
                <a:off x="5508990" y="2584799"/>
                <a:ext cx="3929807" cy="4318527"/>
                <a:chOff x="3553836" y="1250055"/>
                <a:chExt cx="3929807" cy="4318527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 rot="4324599">
                  <a:off x="5106162" y="3968381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4324599">
                  <a:off x="4979926" y="3891810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4324599">
                  <a:off x="4508030" y="3487118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4324599">
                  <a:off x="4660430" y="3639518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4324599">
                  <a:off x="4812830" y="3791918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4324599">
                  <a:off x="2987306" y="20469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4324599">
                  <a:off x="3139706" y="21993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rot="4324599">
                  <a:off x="3292106" y="23517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4324599">
                  <a:off x="3444506" y="25041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4324599">
                  <a:off x="3596906" y="26565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4324599">
                  <a:off x="3749306" y="28089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4324599">
                  <a:off x="3901706" y="29613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4324599">
                  <a:off x="4054106" y="31137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4324599">
                  <a:off x="4206506" y="32661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4324599">
                  <a:off x="4358906" y="3418562"/>
                  <a:ext cx="2166730" cy="103366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4324599">
                  <a:off x="3734561" y="19871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4324599">
                  <a:off x="3886961" y="21395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4324599">
                  <a:off x="4039361" y="22919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rot="4324599">
                  <a:off x="4191761" y="24443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4324599">
                  <a:off x="4344161" y="25967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4324599">
                  <a:off x="4496561" y="27491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4324599">
                  <a:off x="4648961" y="29015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4324599">
                  <a:off x="4801361" y="30539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324599">
                  <a:off x="4953761" y="32063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4599">
                  <a:off x="5106161" y="33587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4324599">
                  <a:off x="5258561" y="35111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4324599">
                  <a:off x="5410961" y="36635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4324599">
                  <a:off x="5563361" y="38159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4324599">
                  <a:off x="5715761" y="3968382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4324599">
                  <a:off x="4359444" y="18165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4324599">
                  <a:off x="4511844" y="19689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4324599">
                  <a:off x="4664244" y="21213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rot="4324599">
                  <a:off x="4816644" y="22737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rot="4324599">
                  <a:off x="4969044" y="24261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rot="4324599">
                  <a:off x="5121444" y="25785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rot="4324599">
                  <a:off x="5273844" y="27309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4324599">
                  <a:off x="5426244" y="28833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4324599">
                  <a:off x="5578644" y="30357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4324599">
                  <a:off x="5731044" y="31881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4324599">
                  <a:off x="5883444" y="3340585"/>
                  <a:ext cx="2166730" cy="103366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/>
              <p:cNvGrpSpPr/>
              <p:nvPr/>
            </p:nvGrpSpPr>
            <p:grpSpPr>
              <a:xfrm>
                <a:off x="4374018" y="733062"/>
                <a:ext cx="7553822" cy="6086460"/>
                <a:chOff x="-1775816" y="-510191"/>
                <a:chExt cx="7553822" cy="608646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-1775816" y="-510191"/>
                  <a:ext cx="7553822" cy="608646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9" name="Group 68"/>
                <p:cNvGrpSpPr/>
                <p:nvPr/>
              </p:nvGrpSpPr>
              <p:grpSpPr>
                <a:xfrm>
                  <a:off x="-85975" y="621659"/>
                  <a:ext cx="3766180" cy="3463075"/>
                  <a:chOff x="1031630" y="1557590"/>
                  <a:chExt cx="3766180" cy="3463075"/>
                </a:xfrm>
              </p:grpSpPr>
              <p:sp>
                <p:nvSpPr>
                  <p:cNvPr id="5" name="Flowchart: Connector 4"/>
                  <p:cNvSpPr/>
                  <p:nvPr/>
                </p:nvSpPr>
                <p:spPr>
                  <a:xfrm>
                    <a:off x="1516991" y="2109441"/>
                    <a:ext cx="2483318" cy="2213811"/>
                  </a:xfrm>
                  <a:prstGeom prst="flowChartConnector">
                    <a:avLst/>
                  </a:prstGeom>
                  <a:gradFill flip="none" rotWithShape="1">
                    <a:gsLst>
                      <a:gs pos="22000">
                        <a:schemeClr val="accent2">
                          <a:lumMod val="75000"/>
                        </a:schemeClr>
                      </a:gs>
                      <a:gs pos="51000">
                        <a:schemeClr val="accent2">
                          <a:lumMod val="40000"/>
                          <a:lumOff val="60000"/>
                        </a:schemeClr>
                      </a:gs>
                      <a:gs pos="71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9" name="Group 8"/>
                  <p:cNvGrpSpPr/>
                  <p:nvPr/>
                </p:nvGrpSpPr>
                <p:grpSpPr>
                  <a:xfrm rot="9709312">
                    <a:off x="2166134" y="1557590"/>
                    <a:ext cx="2166730" cy="1123121"/>
                    <a:chOff x="1470992" y="2395331"/>
                    <a:chExt cx="2166730" cy="1123121"/>
                  </a:xfrm>
                </p:grpSpPr>
                <p:cxnSp>
                  <p:nvCxnSpPr>
                    <p:cNvPr id="7" name="Straight Connector 6"/>
                    <p:cNvCxnSpPr/>
                    <p:nvPr/>
                  </p:nvCxnSpPr>
                  <p:spPr>
                    <a:xfrm>
                      <a:off x="1470992" y="2484783"/>
                      <a:ext cx="2166730" cy="1033669"/>
                    </a:xfrm>
                    <a:prstGeom prst="line">
                      <a:avLst/>
                    </a:prstGeom>
                    <a:ln w="762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" name="Isosceles Triangle 7"/>
                    <p:cNvSpPr/>
                    <p:nvPr/>
                  </p:nvSpPr>
                  <p:spPr>
                    <a:xfrm rot="19830449">
                      <a:off x="2047461" y="2395331"/>
                      <a:ext cx="437322" cy="34786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0" name="Group 9"/>
                  <p:cNvGrpSpPr/>
                  <p:nvPr/>
                </p:nvGrpSpPr>
                <p:grpSpPr>
                  <a:xfrm rot="4324599">
                    <a:off x="509826" y="2399378"/>
                    <a:ext cx="2166730" cy="1123121"/>
                    <a:chOff x="1470992" y="2395331"/>
                    <a:chExt cx="2166730" cy="1123121"/>
                  </a:xfrm>
                </p:grpSpPr>
                <p:cxnSp>
                  <p:nvCxnSpPr>
                    <p:cNvPr id="11" name="Straight Connector 10"/>
                    <p:cNvCxnSpPr/>
                    <p:nvPr/>
                  </p:nvCxnSpPr>
                  <p:spPr>
                    <a:xfrm>
                      <a:off x="1470992" y="2484783"/>
                      <a:ext cx="2166730" cy="1033669"/>
                    </a:xfrm>
                    <a:prstGeom prst="line">
                      <a:avLst/>
                    </a:prstGeom>
                    <a:ln w="762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Isosceles Triangle 11"/>
                    <p:cNvSpPr/>
                    <p:nvPr/>
                  </p:nvSpPr>
                  <p:spPr>
                    <a:xfrm rot="19830449">
                      <a:off x="2047461" y="2395331"/>
                      <a:ext cx="437322" cy="34786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 rot="17745664">
                    <a:off x="3152885" y="2654784"/>
                    <a:ext cx="2166730" cy="1123121"/>
                    <a:chOff x="1470992" y="2395331"/>
                    <a:chExt cx="2166730" cy="1123121"/>
                  </a:xfrm>
                </p:grpSpPr>
                <p:cxnSp>
                  <p:nvCxnSpPr>
                    <p:cNvPr id="14" name="Straight Connector 13"/>
                    <p:cNvCxnSpPr/>
                    <p:nvPr/>
                  </p:nvCxnSpPr>
                  <p:spPr>
                    <a:xfrm>
                      <a:off x="1470992" y="2484783"/>
                      <a:ext cx="2166730" cy="1033669"/>
                    </a:xfrm>
                    <a:prstGeom prst="line">
                      <a:avLst/>
                    </a:prstGeom>
                    <a:ln w="762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Isosceles Triangle 14"/>
                    <p:cNvSpPr/>
                    <p:nvPr/>
                  </p:nvSpPr>
                  <p:spPr>
                    <a:xfrm rot="19830449">
                      <a:off x="2047461" y="2395331"/>
                      <a:ext cx="437322" cy="34786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1669391" y="3897544"/>
                    <a:ext cx="2166730" cy="1123121"/>
                    <a:chOff x="1470992" y="2395331"/>
                    <a:chExt cx="2166730" cy="1123121"/>
                  </a:xfrm>
                </p:grpSpPr>
                <p:cxnSp>
                  <p:nvCxnSpPr>
                    <p:cNvPr id="17" name="Straight Connector 16"/>
                    <p:cNvCxnSpPr/>
                    <p:nvPr/>
                  </p:nvCxnSpPr>
                  <p:spPr>
                    <a:xfrm>
                      <a:off x="1470992" y="2484783"/>
                      <a:ext cx="2166730" cy="1033669"/>
                    </a:xfrm>
                    <a:prstGeom prst="line">
                      <a:avLst/>
                    </a:prstGeom>
                    <a:ln w="762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Isosceles Triangle 17"/>
                    <p:cNvSpPr/>
                    <p:nvPr/>
                  </p:nvSpPr>
                  <p:spPr>
                    <a:xfrm rot="19830449">
                      <a:off x="2047461" y="2395331"/>
                      <a:ext cx="437322" cy="347869"/>
                    </a:xfrm>
                    <a:prstGeom prst="triangle">
                      <a:avLst/>
                    </a:prstGeom>
                    <a:gradFill flip="none" rotWithShape="1">
                      <a:gsLst>
                        <a:gs pos="0">
                          <a:schemeClr val="accent6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4953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23806" t="12984" r="20512" b="24109"/>
          <a:stretch/>
        </p:blipFill>
        <p:spPr>
          <a:xfrm>
            <a:off x="2346960" y="133096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11683605" y="-2998973"/>
            <a:ext cx="15588000" cy="15600311"/>
            <a:chOff x="-11683605" y="-2998973"/>
            <a:chExt cx="15588000" cy="1560031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77" t="2320" r="2972" b="79849"/>
            <a:stretch/>
          </p:blipFill>
          <p:spPr>
            <a:xfrm>
              <a:off x="-11683605" y="-2518662"/>
              <a:ext cx="15588000" cy="1512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70171" y="-2998973"/>
              <a:ext cx="10174566" cy="1086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5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3806770" y="-5417492"/>
            <a:ext cx="9565754" cy="9565200"/>
            <a:chOff x="-3612425" y="-5417492"/>
            <a:chExt cx="9565754" cy="9000000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-3612425" y="-5417492"/>
              <a:ext cx="9522326" cy="90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7362" t="31176" r="33056" b="57389"/>
            <a:stretch/>
          </p:blipFill>
          <p:spPr>
            <a:xfrm>
              <a:off x="-3030899" y="-5062706"/>
              <a:ext cx="8928000" cy="1093821"/>
            </a:xfrm>
            <a:prstGeom prst="rect">
              <a:avLst/>
            </a:prstGeom>
            <a:grpFill/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21581" r="51180" b="68807"/>
            <a:stretch/>
          </p:blipFill>
          <p:spPr>
            <a:xfrm>
              <a:off x="-3030899" y="-3871609"/>
              <a:ext cx="8928100" cy="933854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4306" t="23594" r="46875" b="67255"/>
            <a:stretch/>
          </p:blipFill>
          <p:spPr>
            <a:xfrm>
              <a:off x="-3030899" y="-2848856"/>
              <a:ext cx="8928100" cy="889000"/>
            </a:xfrm>
            <a:prstGeom prst="rect">
              <a:avLst/>
            </a:prstGeom>
            <a:grp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5557" t="26209" r="45556" b="59412"/>
            <a:stretch/>
          </p:blipFill>
          <p:spPr>
            <a:xfrm>
              <a:off x="-3030899" y="-1960261"/>
              <a:ext cx="8940800" cy="1397000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-208" t="26513" r="52896" b="61686"/>
            <a:stretch/>
          </p:blipFill>
          <p:spPr>
            <a:xfrm>
              <a:off x="-3030999" y="-564202"/>
              <a:ext cx="8984328" cy="1190498"/>
            </a:xfrm>
            <a:prstGeom prst="rect">
              <a:avLst/>
            </a:prstGeom>
            <a:grp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3472" t="17582" r="26111" b="65163"/>
            <a:stretch/>
          </p:blipFill>
          <p:spPr>
            <a:xfrm>
              <a:off x="-2987571" y="626296"/>
              <a:ext cx="8940900" cy="1356550"/>
            </a:xfrm>
            <a:prstGeom prst="rect">
              <a:avLst/>
            </a:prstGeom>
            <a:grp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/>
            <a:srcRect t="15490" r="65744" b="75419"/>
            <a:stretch/>
          </p:blipFill>
          <p:spPr>
            <a:xfrm>
              <a:off x="-2992090" y="1982846"/>
              <a:ext cx="8928101" cy="125865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73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31523" y="0"/>
            <a:ext cx="7020000" cy="70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98" y="397775"/>
            <a:ext cx="6224449" cy="62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97855" y="660400"/>
            <a:ext cx="4680000" cy="46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22"/>
          <a:stretch/>
        </p:blipFill>
        <p:spPr>
          <a:xfrm>
            <a:off x="3679102" y="1345904"/>
            <a:ext cx="4739268" cy="1767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41" b="24325"/>
          <a:stretch/>
        </p:blipFill>
        <p:spPr>
          <a:xfrm>
            <a:off x="3679102" y="3113744"/>
            <a:ext cx="4739268" cy="1600200"/>
          </a:xfrm>
          <a:prstGeom prst="rect">
            <a:avLst/>
          </a:prstGeom>
        </p:spPr>
      </p:pic>
      <p:sp>
        <p:nvSpPr>
          <p:cNvPr id="6" name="Flowchart: Connector 5"/>
          <p:cNvSpPr/>
          <p:nvPr/>
        </p:nvSpPr>
        <p:spPr>
          <a:xfrm>
            <a:off x="3679102" y="1345904"/>
            <a:ext cx="168448" cy="20938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/>
          <p:cNvSpPr/>
          <p:nvPr/>
        </p:nvSpPr>
        <p:spPr>
          <a:xfrm>
            <a:off x="3679102" y="3090884"/>
            <a:ext cx="130969" cy="20938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/>
          <p:cNvSpPr/>
          <p:nvPr/>
        </p:nvSpPr>
        <p:spPr>
          <a:xfrm>
            <a:off x="6006633" y="3068024"/>
            <a:ext cx="168448" cy="209385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3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2684FFEE6F104AB8D72DE532875996" ma:contentTypeVersion="13" ma:contentTypeDescription="Create a new document." ma:contentTypeScope="" ma:versionID="d52c4efbad3a9c86a49ae6baac3d000b">
  <xsd:schema xmlns:xsd="http://www.w3.org/2001/XMLSchema" xmlns:xs="http://www.w3.org/2001/XMLSchema" xmlns:p="http://schemas.microsoft.com/office/2006/metadata/properties" xmlns:ns3="48dbbc4b-6713-46fb-8c0a-9eac2f2ad4ed" xmlns:ns4="ab31a833-7900-442d-9473-b3db2cd36307" targetNamespace="http://schemas.microsoft.com/office/2006/metadata/properties" ma:root="true" ma:fieldsID="e9cff181572b58f2f47759f14d184c23" ns3:_="" ns4:_="">
    <xsd:import namespace="48dbbc4b-6713-46fb-8c0a-9eac2f2ad4ed"/>
    <xsd:import namespace="ab31a833-7900-442d-9473-b3db2cd3630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dbbc4b-6713-46fb-8c0a-9eac2f2ad4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1a833-7900-442d-9473-b3db2cd36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E74E7F-7FA8-441F-94F2-E5E20AC9D9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dbbc4b-6713-46fb-8c0a-9eac2f2ad4ed"/>
    <ds:schemaRef ds:uri="ab31a833-7900-442d-9473-b3db2cd36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7217A4-18DF-4678-A653-D240A550CF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22A72-585F-4DAE-8F26-ABDE3B338082}">
  <ds:schemaRefs>
    <ds:schemaRef ds:uri="ab31a833-7900-442d-9473-b3db2cd36307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dbbc4b-6713-46fb-8c0a-9eac2f2ad4e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Whitwell, Harry J</dc:creator>
  <cp:lastModifiedBy>Whitwell, Harry J</cp:lastModifiedBy>
  <cp:revision>11</cp:revision>
  <dcterms:created xsi:type="dcterms:W3CDTF">2020-02-28T20:06:19Z</dcterms:created>
  <dcterms:modified xsi:type="dcterms:W3CDTF">2020-02-28T21:57:52Z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0x010100862684FFEE6F104AB8D72DE532875996</vt:lpwstr>
  </property>
</Properties>
</file>